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68" r:id="rId2"/>
  </p:sldMasterIdLst>
  <p:notesMasterIdLst>
    <p:notesMasterId r:id="rId6"/>
  </p:notesMasterIdLst>
  <p:sldIdLst>
    <p:sldId id="405" r:id="rId3"/>
    <p:sldId id="406" r:id="rId4"/>
    <p:sldId id="403" r:id="rId5"/>
  </p:sldIdLst>
  <p:sldSz cx="13004800" cy="9753600"/>
  <p:notesSz cx="6858000" cy="9144000"/>
  <p:custDataLst>
    <p:tags r:id="rId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5A5A5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D8D"/>
    <a:srgbClr val="000000"/>
    <a:srgbClr val="D9D9D9"/>
    <a:srgbClr val="00459D"/>
    <a:srgbClr val="773CBE"/>
    <a:srgbClr val="F8F8FA"/>
    <a:srgbClr val="B54500"/>
    <a:srgbClr val="625D6A"/>
    <a:srgbClr val="2E1F13"/>
    <a:srgbClr val="00B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0F0"/>
          </a:solidFill>
        </a:fill>
      </a:tcStyle>
    </a:wholeTbl>
    <a:band2H>
      <a:tcTxStyle/>
      <a:tcStyle>
        <a:tcBdr/>
        <a:fill>
          <a:solidFill>
            <a:srgbClr val="00A585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5A5A5"/>
              </a:solidFill>
              <a:prstDash val="solid"/>
              <a:round/>
            </a:ln>
          </a:top>
          <a:bottom>
            <a:ln w="25400" cap="flat">
              <a:solidFill>
                <a:srgbClr val="A5A5A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A585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5A5A5"/>
              </a:solidFill>
              <a:prstDash val="solid"/>
              <a:round/>
            </a:ln>
          </a:top>
          <a:bottom>
            <a:ln w="25400" cap="flat">
              <a:solidFill>
                <a:srgbClr val="A5A5A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A5A5A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381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381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00A58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solidFill>
            <a:srgbClr val="00A585">
              <a:alpha val="20000"/>
            </a:srgbClr>
          </a:solidFill>
        </a:fill>
      </a:tcStyle>
    </a:firstCol>
    <a:la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50800" cap="flat">
              <a:solidFill>
                <a:srgbClr val="00A585"/>
              </a:solidFill>
              <a:prstDash val="solid"/>
              <a:round/>
            </a:ln>
          </a:top>
          <a:bottom>
            <a:ln w="127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pen Sans Regular"/>
          <a:ea typeface="Open Sans Regular"/>
          <a:cs typeface="Open Sans Regular"/>
        </a:font>
        <a:srgbClr val="00A585"/>
      </a:tcTxStyle>
      <a:tcStyle>
        <a:tcBdr>
          <a:left>
            <a:ln w="12700" cap="flat">
              <a:solidFill>
                <a:srgbClr val="00A585"/>
              </a:solidFill>
              <a:prstDash val="solid"/>
              <a:round/>
            </a:ln>
          </a:left>
          <a:right>
            <a:ln w="12700" cap="flat">
              <a:solidFill>
                <a:srgbClr val="00A585"/>
              </a:solidFill>
              <a:prstDash val="solid"/>
              <a:round/>
            </a:ln>
          </a:right>
          <a:top>
            <a:ln w="12700" cap="flat">
              <a:solidFill>
                <a:srgbClr val="00A585"/>
              </a:solidFill>
              <a:prstDash val="solid"/>
              <a:round/>
            </a:ln>
          </a:top>
          <a:bottom>
            <a:ln w="25400" cap="flat">
              <a:solidFill>
                <a:srgbClr val="00A585"/>
              </a:solidFill>
              <a:prstDash val="solid"/>
              <a:round/>
            </a:ln>
          </a:bottom>
          <a:insideH>
            <a:ln w="12700" cap="flat">
              <a:solidFill>
                <a:srgbClr val="00A585"/>
              </a:solidFill>
              <a:prstDash val="solid"/>
              <a:round/>
            </a:ln>
          </a:insideH>
          <a:insideV>
            <a:ln w="12700" cap="flat">
              <a:solidFill>
                <a:srgbClr val="00A58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85732" autoAdjust="0"/>
  </p:normalViewPr>
  <p:slideViewPr>
    <p:cSldViewPr snapToGrid="0">
      <p:cViewPr varScale="1">
        <p:scale>
          <a:sx n="45" d="100"/>
          <a:sy n="45" d="100"/>
        </p:scale>
        <p:origin x="1578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noProof="0" dirty="0"/>
              <a:t>Note this is the first of two sessions explaining Chapter 1 of the Handbook – “What is Sphere?”</a:t>
            </a:r>
          </a:p>
          <a:p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407063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Review the learning objectives. Explain that this session is a quick overview of Sphere and the Handbook in particular. The session includes some quick Handbook navigation exercises to help users become accustomed to using it.</a:t>
            </a:r>
          </a:p>
          <a:p>
            <a:endParaRPr lang="en-US" sz="140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noProof="0" dirty="0"/>
              <a:t>If you are following the five-day course then most chapters and concepts introduced in this session will be covered in greater depth over the following days – with the exception of the Code of Conduct which therefore has dedicated time in this session.</a:t>
            </a:r>
          </a:p>
          <a:p>
            <a:endParaRPr lang="en-US" sz="1400" dirty="0"/>
          </a:p>
          <a:p>
            <a:r>
              <a:rPr lang="en-US" sz="1400" dirty="0"/>
              <a:t>Advise participants to write their name on their Handbooks now and encourage them to make their own notes directly in their books.</a:t>
            </a:r>
          </a:p>
          <a:p>
            <a:endParaRPr lang="en-US" sz="1400" dirty="0"/>
          </a:p>
          <a:p>
            <a:r>
              <a:rPr lang="en-US" sz="1400" dirty="0"/>
              <a:t>If you don’t have printed Handbooks (but you do have Internet), participants should use the interactive Handbook at the URL shown. Even if you </a:t>
            </a:r>
            <a:r>
              <a:rPr lang="en-US" sz="1400" i="1" dirty="0"/>
              <a:t>do</a:t>
            </a:r>
            <a:r>
              <a:rPr lang="en-US" sz="1400" dirty="0"/>
              <a:t> have printed Handbooks, searching the Handbook for information (slides 13 to 16) may be easier on the digital platform.</a:t>
            </a:r>
          </a:p>
        </p:txBody>
      </p:sp>
    </p:spTree>
    <p:extLst>
      <p:ext uri="{BB962C8B-B14F-4D97-AF65-F5344CB8AC3E}">
        <p14:creationId xmlns:p14="http://schemas.microsoft.com/office/powerpoint/2010/main" val="215025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Play the short video clip. Ask participants to listen closely for the discussion of </a:t>
            </a:r>
            <a:r>
              <a:rPr lang="en-US" sz="1400" b="1" dirty="0"/>
              <a:t>why</a:t>
            </a:r>
            <a:r>
              <a:rPr lang="en-US" sz="1400" dirty="0"/>
              <a:t> the Sphere Project was started.</a:t>
            </a:r>
          </a:p>
          <a:p>
            <a:endParaRPr lang="en-US" sz="1400" dirty="0"/>
          </a:p>
          <a:p>
            <a:r>
              <a:rPr lang="en-US" sz="1400" b="1" dirty="0"/>
              <a:t>This slide contains embedded subtitles. </a:t>
            </a:r>
            <a:r>
              <a:rPr lang="en-US" sz="1400" dirty="0"/>
              <a:t>To start the video and trigger the subtitle animations simultaneously, </a:t>
            </a:r>
            <a:r>
              <a:rPr lang="en-US" sz="1400" b="1" dirty="0"/>
              <a:t>click the white border AROUND the video </a:t>
            </a:r>
            <a:r>
              <a:rPr lang="en-US" sz="1400" dirty="0"/>
              <a:t>rather than on the video itself (which will play the video without subtitles).</a:t>
            </a:r>
          </a:p>
        </p:txBody>
      </p:sp>
    </p:spTree>
    <p:extLst>
      <p:ext uri="{BB962C8B-B14F-4D97-AF65-F5344CB8AC3E}">
        <p14:creationId xmlns:p14="http://schemas.microsoft.com/office/powerpoint/2010/main" val="62416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5340078" y="1148761"/>
            <a:ext cx="6928938" cy="1190673"/>
          </a:xfrm>
          <a:prstGeom prst="rect">
            <a:avLst/>
          </a:prstGeom>
        </p:spPr>
        <p:txBody>
          <a:bodyPr anchor="t"/>
          <a:lstStyle>
            <a:lvl1pPr algn="l">
              <a:defRPr sz="6000" cap="all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/>
              <a:t>Welcome and introduction</a:t>
            </a:r>
            <a:endParaRPr dirty="0"/>
          </a:p>
        </p:txBody>
      </p:sp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8544" y="1137927"/>
            <a:ext cx="142373" cy="191917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96052" y="9251950"/>
            <a:ext cx="320601" cy="318036"/>
          </a:xfrm>
          <a:prstGeom prst="rect">
            <a:avLst/>
          </a:prstGeom>
        </p:spPr>
        <p:txBody>
          <a:bodyPr/>
          <a:lstStyle/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/>
          </a:p>
        </p:txBody>
      </p:sp>
      <p:pic>
        <p:nvPicPr>
          <p:cNvPr id="7" name="pasted-image.pdf" descr="pasted-image.pdf">
            <a:extLst>
              <a:ext uri="{FF2B5EF4-FFF2-40B4-BE49-F238E27FC236}">
                <a16:creationId xmlns:a16="http://schemas.microsoft.com/office/drawing/2014/main" id="{043A524B-843B-493A-AF6F-A1C24B07C9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357460" y="683370"/>
            <a:ext cx="4402797" cy="25138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50723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294519" y="70423"/>
            <a:ext cx="10464800" cy="1130300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23965" y="1200723"/>
            <a:ext cx="10464800" cy="4831360"/>
          </a:xfrm>
          <a:prstGeom prst="rect">
            <a:avLst/>
          </a:prstGeom>
        </p:spPr>
        <p:txBody>
          <a:bodyPr anchor="t"/>
          <a:lstStyle>
            <a:lvl1pPr marL="0" indent="0" algn="l">
              <a:buSzTx/>
              <a:buNone/>
              <a:defRPr/>
            </a:lvl1pPr>
            <a:lvl2pPr marL="0" indent="0" algn="l">
              <a:buSzTx/>
              <a:buNone/>
              <a:defRPr/>
            </a:lvl2pPr>
            <a:lvl3pPr marL="0" indent="0" algn="l">
              <a:buSzTx/>
              <a:buNone/>
              <a:defRPr/>
            </a:lvl3pPr>
            <a:lvl4pPr marL="0" indent="0" algn="l">
              <a:buSzTx/>
              <a:buNone/>
              <a:defRPr/>
            </a:lvl4pPr>
            <a:lvl5pPr marL="0" indent="0" algn="l">
              <a:buSzTx/>
              <a:buNone/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42744" y="8809567"/>
            <a:ext cx="320601" cy="318036"/>
          </a:xfrm>
          <a:prstGeom prst="rect">
            <a:avLst/>
          </a:prstGeom>
        </p:spPr>
        <p:txBody>
          <a:bodyPr/>
          <a:lstStyle/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534904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EE5E75-E4E7-46C0-B2F7-607B74EAFE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020" t="12740" b="13246"/>
          <a:stretch/>
        </p:blipFill>
        <p:spPr>
          <a:xfrm>
            <a:off x="2979" y="-7099"/>
            <a:ext cx="4736922" cy="9760699"/>
          </a:xfrm>
          <a:prstGeom prst="rect">
            <a:avLst/>
          </a:prstGeom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4771028" y="1638300"/>
            <a:ext cx="6963772" cy="11303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00482" y="3302296"/>
            <a:ext cx="7138831" cy="483136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405591" y="8668092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age"/>
          <p:cNvSpPr txBox="1"/>
          <p:nvPr userDrawn="1"/>
        </p:nvSpPr>
        <p:spPr>
          <a:xfrm>
            <a:off x="2511118" y="8476340"/>
            <a:ext cx="600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 cap="all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sym typeface="Open Sans Bold"/>
              </a:rPr>
              <a:t>SLIDE</a:t>
            </a:r>
            <a:endParaRPr kumimoji="0" sz="1400" b="0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Bold"/>
              <a:sym typeface="Open Sans Bold"/>
            </a:endParaRPr>
          </a:p>
        </p:txBody>
      </p:sp>
      <p:pic>
        <p:nvPicPr>
          <p:cNvPr id="3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822" y="8489918"/>
            <a:ext cx="1832561" cy="104862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19400" y="8806579"/>
            <a:ext cx="320601" cy="31803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defTabSz="438150"/>
            <a:fld id="{86CB4B4D-7CA3-9044-876B-883B54F8677D}" type="slidenum">
              <a:rPr lang="en-US" smtClean="0">
                <a:solidFill>
                  <a:srgbClr val="FFFFFF"/>
                </a:solidFill>
              </a:rPr>
              <a:pPr defTabSz="43815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2E215-9954-4806-9D9A-1A1420963F8F}"/>
              </a:ext>
            </a:extLst>
          </p:cNvPr>
          <p:cNvSpPr txBox="1"/>
          <p:nvPr userDrawn="1"/>
        </p:nvSpPr>
        <p:spPr>
          <a:xfrm>
            <a:off x="164787" y="2076567"/>
            <a:ext cx="3827969" cy="1738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Learning </a:t>
            </a:r>
          </a:p>
          <a:p>
            <a:pPr marL="17145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 objectives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8CD374-DE7D-43EA-9F94-1DD0DF2811CA}"/>
              </a:ext>
            </a:extLst>
          </p:cNvPr>
          <p:cNvSpPr/>
          <p:nvPr userDrawn="1"/>
        </p:nvSpPr>
        <p:spPr>
          <a:xfrm>
            <a:off x="3353888" y="5119496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3BD401-B204-477D-A258-15956F87BFBD}"/>
              </a:ext>
            </a:extLst>
          </p:cNvPr>
          <p:cNvSpPr/>
          <p:nvPr userDrawn="1"/>
        </p:nvSpPr>
        <p:spPr>
          <a:xfrm>
            <a:off x="1057232" y="5600513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5F1934-5DEE-4B6F-82A1-91C94ED66EC1}"/>
              </a:ext>
            </a:extLst>
          </p:cNvPr>
          <p:cNvSpPr/>
          <p:nvPr userDrawn="1"/>
        </p:nvSpPr>
        <p:spPr>
          <a:xfrm>
            <a:off x="2253778" y="5652896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3988E4-17E3-4E17-A8A9-FA733984BEF0}"/>
              </a:ext>
            </a:extLst>
          </p:cNvPr>
          <p:cNvSpPr/>
          <p:nvPr userDrawn="1"/>
        </p:nvSpPr>
        <p:spPr>
          <a:xfrm>
            <a:off x="175001" y="4809932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045646-DD89-4624-8E95-9D8CB247E220}"/>
              </a:ext>
            </a:extLst>
          </p:cNvPr>
          <p:cNvSpPr/>
          <p:nvPr userDrawn="1"/>
        </p:nvSpPr>
        <p:spPr>
          <a:xfrm>
            <a:off x="1075087" y="337934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CE747F-5601-408E-A284-04E991B5B0CB}"/>
              </a:ext>
            </a:extLst>
          </p:cNvPr>
          <p:cNvSpPr/>
          <p:nvPr userDrawn="1"/>
        </p:nvSpPr>
        <p:spPr>
          <a:xfrm>
            <a:off x="192856" y="1004692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E39682-91C7-46FF-A65B-27005750B901}"/>
              </a:ext>
            </a:extLst>
          </p:cNvPr>
          <p:cNvSpPr/>
          <p:nvPr userDrawn="1"/>
        </p:nvSpPr>
        <p:spPr>
          <a:xfrm>
            <a:off x="90896" y="6298264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92AB23-FC02-44D7-8FF0-02B234D00C47}"/>
              </a:ext>
            </a:extLst>
          </p:cNvPr>
          <p:cNvSpPr/>
          <p:nvPr userDrawn="1"/>
        </p:nvSpPr>
        <p:spPr>
          <a:xfrm>
            <a:off x="2126020" y="6998846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FB21B8-E4AD-4633-83D1-A7C8732FDBF0}"/>
              </a:ext>
            </a:extLst>
          </p:cNvPr>
          <p:cNvSpPr/>
          <p:nvPr userDrawn="1"/>
        </p:nvSpPr>
        <p:spPr>
          <a:xfrm>
            <a:off x="1617454" y="8256214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64045A-1DB3-45FF-BEAE-03007B19879C}"/>
              </a:ext>
            </a:extLst>
          </p:cNvPr>
          <p:cNvSpPr/>
          <p:nvPr userDrawn="1"/>
        </p:nvSpPr>
        <p:spPr>
          <a:xfrm>
            <a:off x="3022753" y="7934676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E15AEC-65DB-4293-AE4E-9A0493FA6690}"/>
              </a:ext>
            </a:extLst>
          </p:cNvPr>
          <p:cNvSpPr/>
          <p:nvPr userDrawn="1"/>
        </p:nvSpPr>
        <p:spPr>
          <a:xfrm>
            <a:off x="4108062" y="6145450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0B9A37-74F8-4DA1-B76F-1B3F3D1ECFAC}"/>
              </a:ext>
            </a:extLst>
          </p:cNvPr>
          <p:cNvSpPr/>
          <p:nvPr userDrawn="1"/>
        </p:nvSpPr>
        <p:spPr>
          <a:xfrm>
            <a:off x="278687" y="7793777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C3606F-D2F7-4578-93CE-BE4BD279FB90}"/>
              </a:ext>
            </a:extLst>
          </p:cNvPr>
          <p:cNvSpPr/>
          <p:nvPr userDrawn="1"/>
        </p:nvSpPr>
        <p:spPr>
          <a:xfrm>
            <a:off x="3242205" y="6631811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882536-B02B-4BE7-95DB-754380B43616}"/>
              </a:ext>
            </a:extLst>
          </p:cNvPr>
          <p:cNvSpPr/>
          <p:nvPr userDrawn="1"/>
        </p:nvSpPr>
        <p:spPr>
          <a:xfrm>
            <a:off x="1073310" y="6998846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24583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C80842A-EB07-4AA3-9089-79FF9B21A5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32307" y="-1"/>
            <a:ext cx="5096556" cy="9753601"/>
          </a:xfrm>
          <a:custGeom>
            <a:avLst/>
            <a:gdLst>
              <a:gd name="connsiteX0" fmla="*/ 6734175 w 6734175"/>
              <a:gd name="connsiteY0" fmla="*/ 4883944 h 9767888"/>
              <a:gd name="connsiteX1" fmla="*/ 3367087 w 6734175"/>
              <a:gd name="connsiteY1" fmla="*/ 9767888 h 9767888"/>
              <a:gd name="connsiteX2" fmla="*/ -1 w 6734175"/>
              <a:gd name="connsiteY2" fmla="*/ 4883944 h 9767888"/>
              <a:gd name="connsiteX3" fmla="*/ 3367087 w 6734175"/>
              <a:gd name="connsiteY3" fmla="*/ 0 h 9767888"/>
              <a:gd name="connsiteX4" fmla="*/ 3367088 w 6734175"/>
              <a:gd name="connsiteY4" fmla="*/ 4883944 h 9767888"/>
              <a:gd name="connsiteX5" fmla="*/ 6734175 w 6734175"/>
              <a:gd name="connsiteY5" fmla="*/ 4883944 h 9767888"/>
              <a:gd name="connsiteX0" fmla="*/ 6734176 w 7026321"/>
              <a:gd name="connsiteY0" fmla="*/ 5309125 h 10193069"/>
              <a:gd name="connsiteX1" fmla="*/ 3367088 w 7026321"/>
              <a:gd name="connsiteY1" fmla="*/ 10193069 h 10193069"/>
              <a:gd name="connsiteX2" fmla="*/ 0 w 7026321"/>
              <a:gd name="connsiteY2" fmla="*/ 5309125 h 10193069"/>
              <a:gd name="connsiteX3" fmla="*/ 3367088 w 7026321"/>
              <a:gd name="connsiteY3" fmla="*/ 425181 h 10193069"/>
              <a:gd name="connsiteX4" fmla="*/ 6698117 w 7026321"/>
              <a:gd name="connsiteY4" fmla="*/ 475868 h 10193069"/>
              <a:gd name="connsiteX5" fmla="*/ 6734176 w 7026321"/>
              <a:gd name="connsiteY5" fmla="*/ 5309125 h 10193069"/>
              <a:gd name="connsiteX0" fmla="*/ 6734176 w 7026321"/>
              <a:gd name="connsiteY0" fmla="*/ 4883944 h 9767888"/>
              <a:gd name="connsiteX1" fmla="*/ 3367088 w 7026321"/>
              <a:gd name="connsiteY1" fmla="*/ 9767888 h 9767888"/>
              <a:gd name="connsiteX2" fmla="*/ 0 w 7026321"/>
              <a:gd name="connsiteY2" fmla="*/ 4883944 h 9767888"/>
              <a:gd name="connsiteX3" fmla="*/ 3367088 w 7026321"/>
              <a:gd name="connsiteY3" fmla="*/ 0 h 9767888"/>
              <a:gd name="connsiteX4" fmla="*/ 6698117 w 7026321"/>
              <a:gd name="connsiteY4" fmla="*/ 50687 h 9767888"/>
              <a:gd name="connsiteX5" fmla="*/ 6734176 w 7026321"/>
              <a:gd name="connsiteY5" fmla="*/ 4883944 h 9767888"/>
              <a:gd name="connsiteX0" fmla="*/ 7583491 w 7875636"/>
              <a:gd name="connsiteY0" fmla="*/ 4981916 h 9865860"/>
              <a:gd name="connsiteX1" fmla="*/ 4216403 w 7875636"/>
              <a:gd name="connsiteY1" fmla="*/ 9865860 h 9865860"/>
              <a:gd name="connsiteX2" fmla="*/ 849315 w 7875636"/>
              <a:gd name="connsiteY2" fmla="*/ 4981916 h 9865860"/>
              <a:gd name="connsiteX3" fmla="*/ 1016003 w 7875636"/>
              <a:gd name="connsiteY3" fmla="*/ 0 h 9865860"/>
              <a:gd name="connsiteX4" fmla="*/ 7547432 w 7875636"/>
              <a:gd name="connsiteY4" fmla="*/ 148659 h 9865860"/>
              <a:gd name="connsiteX5" fmla="*/ 7583491 w 7875636"/>
              <a:gd name="connsiteY5" fmla="*/ 4981916 h 9865860"/>
              <a:gd name="connsiteX0" fmla="*/ 7583491 w 7875636"/>
              <a:gd name="connsiteY0" fmla="*/ 4981916 h 9865860"/>
              <a:gd name="connsiteX1" fmla="*/ 4216403 w 7875636"/>
              <a:gd name="connsiteY1" fmla="*/ 9865860 h 9865860"/>
              <a:gd name="connsiteX2" fmla="*/ 849315 w 7875636"/>
              <a:gd name="connsiteY2" fmla="*/ 4981916 h 9865860"/>
              <a:gd name="connsiteX3" fmla="*/ 1016003 w 7875636"/>
              <a:gd name="connsiteY3" fmla="*/ 0 h 9865860"/>
              <a:gd name="connsiteX4" fmla="*/ 7547432 w 7875636"/>
              <a:gd name="connsiteY4" fmla="*/ 148659 h 9865860"/>
              <a:gd name="connsiteX5" fmla="*/ 7583491 w 7875636"/>
              <a:gd name="connsiteY5" fmla="*/ 4981916 h 9865860"/>
              <a:gd name="connsiteX0" fmla="*/ 7746776 w 7896225"/>
              <a:gd name="connsiteY0" fmla="*/ 9847831 h 11253975"/>
              <a:gd name="connsiteX1" fmla="*/ 4216403 w 7896225"/>
              <a:gd name="connsiteY1" fmla="*/ 9865860 h 11253975"/>
              <a:gd name="connsiteX2" fmla="*/ 849315 w 7896225"/>
              <a:gd name="connsiteY2" fmla="*/ 4981916 h 11253975"/>
              <a:gd name="connsiteX3" fmla="*/ 1016003 w 7896225"/>
              <a:gd name="connsiteY3" fmla="*/ 0 h 11253975"/>
              <a:gd name="connsiteX4" fmla="*/ 7547432 w 7896225"/>
              <a:gd name="connsiteY4" fmla="*/ 148659 h 11253975"/>
              <a:gd name="connsiteX5" fmla="*/ 7746776 w 7896225"/>
              <a:gd name="connsiteY5" fmla="*/ 9847831 h 11253975"/>
              <a:gd name="connsiteX0" fmla="*/ 7746776 w 8061748"/>
              <a:gd name="connsiteY0" fmla="*/ 9847831 h 11253975"/>
              <a:gd name="connsiteX1" fmla="*/ 4216403 w 8061748"/>
              <a:gd name="connsiteY1" fmla="*/ 9865860 h 11253975"/>
              <a:gd name="connsiteX2" fmla="*/ 849315 w 8061748"/>
              <a:gd name="connsiteY2" fmla="*/ 4981916 h 11253975"/>
              <a:gd name="connsiteX3" fmla="*/ 1016003 w 8061748"/>
              <a:gd name="connsiteY3" fmla="*/ 0 h 11253975"/>
              <a:gd name="connsiteX4" fmla="*/ 7547432 w 8061748"/>
              <a:gd name="connsiteY4" fmla="*/ 148659 h 11253975"/>
              <a:gd name="connsiteX5" fmla="*/ 7581243 w 8061748"/>
              <a:gd name="connsiteY5" fmla="*/ 2173997 h 11253975"/>
              <a:gd name="connsiteX6" fmla="*/ 7746776 w 8061748"/>
              <a:gd name="connsiteY6" fmla="*/ 9847831 h 11253975"/>
              <a:gd name="connsiteX0" fmla="*/ 7746776 w 8061748"/>
              <a:gd name="connsiteY0" fmla="*/ 9847831 h 11253975"/>
              <a:gd name="connsiteX1" fmla="*/ 4216403 w 8061748"/>
              <a:gd name="connsiteY1" fmla="*/ 9865860 h 11253975"/>
              <a:gd name="connsiteX2" fmla="*/ 849315 w 8061748"/>
              <a:gd name="connsiteY2" fmla="*/ 4981916 h 11253975"/>
              <a:gd name="connsiteX3" fmla="*/ 1016003 w 8061748"/>
              <a:gd name="connsiteY3" fmla="*/ 0 h 11253975"/>
              <a:gd name="connsiteX4" fmla="*/ 7547432 w 8061748"/>
              <a:gd name="connsiteY4" fmla="*/ 148659 h 11253975"/>
              <a:gd name="connsiteX5" fmla="*/ 7581243 w 8061748"/>
              <a:gd name="connsiteY5" fmla="*/ 2173997 h 11253975"/>
              <a:gd name="connsiteX6" fmla="*/ 7746776 w 8061748"/>
              <a:gd name="connsiteY6" fmla="*/ 9847831 h 11253975"/>
              <a:gd name="connsiteX0" fmla="*/ 7746776 w 7991246"/>
              <a:gd name="connsiteY0" fmla="*/ 9847831 h 11253975"/>
              <a:gd name="connsiteX1" fmla="*/ 4216403 w 7991246"/>
              <a:gd name="connsiteY1" fmla="*/ 9865860 h 11253975"/>
              <a:gd name="connsiteX2" fmla="*/ 849315 w 7991246"/>
              <a:gd name="connsiteY2" fmla="*/ 4981916 h 11253975"/>
              <a:gd name="connsiteX3" fmla="*/ 1016003 w 7991246"/>
              <a:gd name="connsiteY3" fmla="*/ 0 h 11253975"/>
              <a:gd name="connsiteX4" fmla="*/ 7547432 w 7991246"/>
              <a:gd name="connsiteY4" fmla="*/ 148659 h 11253975"/>
              <a:gd name="connsiteX5" fmla="*/ 7581243 w 7991246"/>
              <a:gd name="connsiteY5" fmla="*/ 2173997 h 11253975"/>
              <a:gd name="connsiteX6" fmla="*/ 7746776 w 7991246"/>
              <a:gd name="connsiteY6" fmla="*/ 9847831 h 11253975"/>
              <a:gd name="connsiteX0" fmla="*/ 7746776 w 7746776"/>
              <a:gd name="connsiteY0" fmla="*/ 9847831 h 11253975"/>
              <a:gd name="connsiteX1" fmla="*/ 4216403 w 7746776"/>
              <a:gd name="connsiteY1" fmla="*/ 9865860 h 11253975"/>
              <a:gd name="connsiteX2" fmla="*/ 849315 w 7746776"/>
              <a:gd name="connsiteY2" fmla="*/ 4981916 h 11253975"/>
              <a:gd name="connsiteX3" fmla="*/ 1016003 w 7746776"/>
              <a:gd name="connsiteY3" fmla="*/ 0 h 11253975"/>
              <a:gd name="connsiteX4" fmla="*/ 7547432 w 7746776"/>
              <a:gd name="connsiteY4" fmla="*/ 148659 h 11253975"/>
              <a:gd name="connsiteX5" fmla="*/ 7581243 w 7746776"/>
              <a:gd name="connsiteY5" fmla="*/ 2173997 h 11253975"/>
              <a:gd name="connsiteX6" fmla="*/ 7746776 w 7746776"/>
              <a:gd name="connsiteY6" fmla="*/ 9847831 h 11253975"/>
              <a:gd name="connsiteX0" fmla="*/ 7714119 w 7714119"/>
              <a:gd name="connsiteY0" fmla="*/ 9815174 h 11230815"/>
              <a:gd name="connsiteX1" fmla="*/ 4216403 w 7714119"/>
              <a:gd name="connsiteY1" fmla="*/ 9865860 h 11230815"/>
              <a:gd name="connsiteX2" fmla="*/ 849315 w 7714119"/>
              <a:gd name="connsiteY2" fmla="*/ 4981916 h 11230815"/>
              <a:gd name="connsiteX3" fmla="*/ 1016003 w 7714119"/>
              <a:gd name="connsiteY3" fmla="*/ 0 h 11230815"/>
              <a:gd name="connsiteX4" fmla="*/ 7547432 w 7714119"/>
              <a:gd name="connsiteY4" fmla="*/ 148659 h 11230815"/>
              <a:gd name="connsiteX5" fmla="*/ 7581243 w 7714119"/>
              <a:gd name="connsiteY5" fmla="*/ 2173997 h 11230815"/>
              <a:gd name="connsiteX6" fmla="*/ 7714119 w 7714119"/>
              <a:gd name="connsiteY6" fmla="*/ 9815174 h 11230815"/>
              <a:gd name="connsiteX0" fmla="*/ 7714119 w 7714119"/>
              <a:gd name="connsiteY0" fmla="*/ 9815174 h 10229603"/>
              <a:gd name="connsiteX1" fmla="*/ 4216403 w 7714119"/>
              <a:gd name="connsiteY1" fmla="*/ 9865860 h 10229603"/>
              <a:gd name="connsiteX2" fmla="*/ 849315 w 7714119"/>
              <a:gd name="connsiteY2" fmla="*/ 4981916 h 10229603"/>
              <a:gd name="connsiteX3" fmla="*/ 1016003 w 7714119"/>
              <a:gd name="connsiteY3" fmla="*/ 0 h 10229603"/>
              <a:gd name="connsiteX4" fmla="*/ 7547432 w 7714119"/>
              <a:gd name="connsiteY4" fmla="*/ 148659 h 10229603"/>
              <a:gd name="connsiteX5" fmla="*/ 7581243 w 7714119"/>
              <a:gd name="connsiteY5" fmla="*/ 2173997 h 10229603"/>
              <a:gd name="connsiteX6" fmla="*/ 7714119 w 7714119"/>
              <a:gd name="connsiteY6" fmla="*/ 9815174 h 10229603"/>
              <a:gd name="connsiteX0" fmla="*/ 7714119 w 7714119"/>
              <a:gd name="connsiteY0" fmla="*/ 9815174 h 9924955"/>
              <a:gd name="connsiteX1" fmla="*/ 4216403 w 7714119"/>
              <a:gd name="connsiteY1" fmla="*/ 9865860 h 9924955"/>
              <a:gd name="connsiteX2" fmla="*/ 849315 w 7714119"/>
              <a:gd name="connsiteY2" fmla="*/ 4981916 h 9924955"/>
              <a:gd name="connsiteX3" fmla="*/ 1016003 w 7714119"/>
              <a:gd name="connsiteY3" fmla="*/ 0 h 9924955"/>
              <a:gd name="connsiteX4" fmla="*/ 7547432 w 7714119"/>
              <a:gd name="connsiteY4" fmla="*/ 148659 h 9924955"/>
              <a:gd name="connsiteX5" fmla="*/ 7581243 w 7714119"/>
              <a:gd name="connsiteY5" fmla="*/ 2173997 h 9924955"/>
              <a:gd name="connsiteX6" fmla="*/ 7714119 w 7714119"/>
              <a:gd name="connsiteY6" fmla="*/ 9815174 h 9924955"/>
              <a:gd name="connsiteX0" fmla="*/ 7714119 w 7714119"/>
              <a:gd name="connsiteY0" fmla="*/ 9815174 h 10360223"/>
              <a:gd name="connsiteX1" fmla="*/ 4216403 w 7714119"/>
              <a:gd name="connsiteY1" fmla="*/ 9865860 h 10360223"/>
              <a:gd name="connsiteX2" fmla="*/ 849315 w 7714119"/>
              <a:gd name="connsiteY2" fmla="*/ 4981916 h 10360223"/>
              <a:gd name="connsiteX3" fmla="*/ 1016003 w 7714119"/>
              <a:gd name="connsiteY3" fmla="*/ 0 h 10360223"/>
              <a:gd name="connsiteX4" fmla="*/ 7547432 w 7714119"/>
              <a:gd name="connsiteY4" fmla="*/ 148659 h 10360223"/>
              <a:gd name="connsiteX5" fmla="*/ 7581243 w 7714119"/>
              <a:gd name="connsiteY5" fmla="*/ 2173997 h 10360223"/>
              <a:gd name="connsiteX6" fmla="*/ 7714119 w 7714119"/>
              <a:gd name="connsiteY6" fmla="*/ 9815174 h 10360223"/>
              <a:gd name="connsiteX0" fmla="*/ 7714119 w 7714119"/>
              <a:gd name="connsiteY0" fmla="*/ 9815174 h 9896089"/>
              <a:gd name="connsiteX1" fmla="*/ 4216403 w 7714119"/>
              <a:gd name="connsiteY1" fmla="*/ 9865860 h 9896089"/>
              <a:gd name="connsiteX2" fmla="*/ 849315 w 7714119"/>
              <a:gd name="connsiteY2" fmla="*/ 4981916 h 9896089"/>
              <a:gd name="connsiteX3" fmla="*/ 1016003 w 7714119"/>
              <a:gd name="connsiteY3" fmla="*/ 0 h 9896089"/>
              <a:gd name="connsiteX4" fmla="*/ 7547432 w 7714119"/>
              <a:gd name="connsiteY4" fmla="*/ 148659 h 9896089"/>
              <a:gd name="connsiteX5" fmla="*/ 7581243 w 7714119"/>
              <a:gd name="connsiteY5" fmla="*/ 2173997 h 9896089"/>
              <a:gd name="connsiteX6" fmla="*/ 7714119 w 7714119"/>
              <a:gd name="connsiteY6" fmla="*/ 9815174 h 9896089"/>
              <a:gd name="connsiteX0" fmla="*/ 7140703 w 7140703"/>
              <a:gd name="connsiteY0" fmla="*/ 9815174 h 9896089"/>
              <a:gd name="connsiteX1" fmla="*/ 3642987 w 7140703"/>
              <a:gd name="connsiteY1" fmla="*/ 9865860 h 9896089"/>
              <a:gd name="connsiteX2" fmla="*/ 275899 w 7140703"/>
              <a:gd name="connsiteY2" fmla="*/ 4981916 h 9896089"/>
              <a:gd name="connsiteX3" fmla="*/ 442587 w 7140703"/>
              <a:gd name="connsiteY3" fmla="*/ 0 h 9896089"/>
              <a:gd name="connsiteX4" fmla="*/ 6974016 w 7140703"/>
              <a:gd name="connsiteY4" fmla="*/ 148659 h 9896089"/>
              <a:gd name="connsiteX5" fmla="*/ 7007827 w 7140703"/>
              <a:gd name="connsiteY5" fmla="*/ 2173997 h 9896089"/>
              <a:gd name="connsiteX6" fmla="*/ 7140703 w 7140703"/>
              <a:gd name="connsiteY6" fmla="*/ 9815174 h 9896089"/>
              <a:gd name="connsiteX0" fmla="*/ 6896771 w 6896771"/>
              <a:gd name="connsiteY0" fmla="*/ 9815174 h 9896089"/>
              <a:gd name="connsiteX1" fmla="*/ 3399055 w 6896771"/>
              <a:gd name="connsiteY1" fmla="*/ 9865860 h 9896089"/>
              <a:gd name="connsiteX2" fmla="*/ 31967 w 6896771"/>
              <a:gd name="connsiteY2" fmla="*/ 4981916 h 9896089"/>
              <a:gd name="connsiteX3" fmla="*/ 198655 w 6896771"/>
              <a:gd name="connsiteY3" fmla="*/ 0 h 9896089"/>
              <a:gd name="connsiteX4" fmla="*/ 6730084 w 6896771"/>
              <a:gd name="connsiteY4" fmla="*/ 148659 h 9896089"/>
              <a:gd name="connsiteX5" fmla="*/ 6763895 w 6896771"/>
              <a:gd name="connsiteY5" fmla="*/ 2173997 h 9896089"/>
              <a:gd name="connsiteX6" fmla="*/ 6896771 w 6896771"/>
              <a:gd name="connsiteY6" fmla="*/ 9815174 h 9896089"/>
              <a:gd name="connsiteX0" fmla="*/ 7012587 w 7012587"/>
              <a:gd name="connsiteY0" fmla="*/ 9815174 h 9896089"/>
              <a:gd name="connsiteX1" fmla="*/ 3514871 w 7012587"/>
              <a:gd name="connsiteY1" fmla="*/ 9865860 h 9896089"/>
              <a:gd name="connsiteX2" fmla="*/ 147783 w 7012587"/>
              <a:gd name="connsiteY2" fmla="*/ 4981916 h 9896089"/>
              <a:gd name="connsiteX3" fmla="*/ 314471 w 7012587"/>
              <a:gd name="connsiteY3" fmla="*/ 0 h 9896089"/>
              <a:gd name="connsiteX4" fmla="*/ 6845900 w 7012587"/>
              <a:gd name="connsiteY4" fmla="*/ 148659 h 9896089"/>
              <a:gd name="connsiteX5" fmla="*/ 6879711 w 7012587"/>
              <a:gd name="connsiteY5" fmla="*/ 2173997 h 9896089"/>
              <a:gd name="connsiteX6" fmla="*/ 7012587 w 7012587"/>
              <a:gd name="connsiteY6" fmla="*/ 9815174 h 9896089"/>
              <a:gd name="connsiteX0" fmla="*/ 6931890 w 6931890"/>
              <a:gd name="connsiteY0" fmla="*/ 9815174 h 9896089"/>
              <a:gd name="connsiteX1" fmla="*/ 3434174 w 6931890"/>
              <a:gd name="connsiteY1" fmla="*/ 9865860 h 9896089"/>
              <a:gd name="connsiteX2" fmla="*/ 67086 w 6931890"/>
              <a:gd name="connsiteY2" fmla="*/ 4981916 h 9896089"/>
              <a:gd name="connsiteX3" fmla="*/ 233774 w 6931890"/>
              <a:gd name="connsiteY3" fmla="*/ 0 h 9896089"/>
              <a:gd name="connsiteX4" fmla="*/ 6765203 w 6931890"/>
              <a:gd name="connsiteY4" fmla="*/ 148659 h 9896089"/>
              <a:gd name="connsiteX5" fmla="*/ 6799014 w 6931890"/>
              <a:gd name="connsiteY5" fmla="*/ 2173997 h 9896089"/>
              <a:gd name="connsiteX6" fmla="*/ 6931890 w 6931890"/>
              <a:gd name="connsiteY6" fmla="*/ 9815174 h 9896089"/>
              <a:gd name="connsiteX0" fmla="*/ 6825018 w 6825018"/>
              <a:gd name="connsiteY0" fmla="*/ 9815174 h 10239278"/>
              <a:gd name="connsiteX1" fmla="*/ 3327302 w 6825018"/>
              <a:gd name="connsiteY1" fmla="*/ 9865860 h 10239278"/>
              <a:gd name="connsiteX2" fmla="*/ 319442 w 6825018"/>
              <a:gd name="connsiteY2" fmla="*/ 4851287 h 10239278"/>
              <a:gd name="connsiteX3" fmla="*/ 126902 w 6825018"/>
              <a:gd name="connsiteY3" fmla="*/ 0 h 10239278"/>
              <a:gd name="connsiteX4" fmla="*/ 6658331 w 6825018"/>
              <a:gd name="connsiteY4" fmla="*/ 148659 h 10239278"/>
              <a:gd name="connsiteX5" fmla="*/ 6692142 w 6825018"/>
              <a:gd name="connsiteY5" fmla="*/ 2173997 h 10239278"/>
              <a:gd name="connsiteX6" fmla="*/ 6825018 w 6825018"/>
              <a:gd name="connsiteY6" fmla="*/ 9815174 h 10239278"/>
              <a:gd name="connsiteX0" fmla="*/ 6825018 w 6825018"/>
              <a:gd name="connsiteY0" fmla="*/ 9815174 h 9905687"/>
              <a:gd name="connsiteX1" fmla="*/ 3327302 w 6825018"/>
              <a:gd name="connsiteY1" fmla="*/ 9865860 h 9905687"/>
              <a:gd name="connsiteX2" fmla="*/ 319442 w 6825018"/>
              <a:gd name="connsiteY2" fmla="*/ 4851287 h 9905687"/>
              <a:gd name="connsiteX3" fmla="*/ 126902 w 6825018"/>
              <a:gd name="connsiteY3" fmla="*/ 0 h 9905687"/>
              <a:gd name="connsiteX4" fmla="*/ 6658331 w 6825018"/>
              <a:gd name="connsiteY4" fmla="*/ 148659 h 9905687"/>
              <a:gd name="connsiteX5" fmla="*/ 6692142 w 6825018"/>
              <a:gd name="connsiteY5" fmla="*/ 2173997 h 9905687"/>
              <a:gd name="connsiteX6" fmla="*/ 6825018 w 6825018"/>
              <a:gd name="connsiteY6" fmla="*/ 9815174 h 9905687"/>
              <a:gd name="connsiteX0" fmla="*/ 6825018 w 6825018"/>
              <a:gd name="connsiteY0" fmla="*/ 9815174 h 9963588"/>
              <a:gd name="connsiteX1" fmla="*/ 3327302 w 6825018"/>
              <a:gd name="connsiteY1" fmla="*/ 9865860 h 9963588"/>
              <a:gd name="connsiteX2" fmla="*/ 319442 w 6825018"/>
              <a:gd name="connsiteY2" fmla="*/ 4851287 h 9963588"/>
              <a:gd name="connsiteX3" fmla="*/ 126902 w 6825018"/>
              <a:gd name="connsiteY3" fmla="*/ 0 h 9963588"/>
              <a:gd name="connsiteX4" fmla="*/ 6658331 w 6825018"/>
              <a:gd name="connsiteY4" fmla="*/ 148659 h 9963588"/>
              <a:gd name="connsiteX5" fmla="*/ 6692142 w 6825018"/>
              <a:gd name="connsiteY5" fmla="*/ 2173997 h 9963588"/>
              <a:gd name="connsiteX6" fmla="*/ 6825018 w 6825018"/>
              <a:gd name="connsiteY6" fmla="*/ 9815174 h 9963588"/>
              <a:gd name="connsiteX0" fmla="*/ 6852413 w 6852413"/>
              <a:gd name="connsiteY0" fmla="*/ 9815174 h 10069925"/>
              <a:gd name="connsiteX1" fmla="*/ 3354697 w 6852413"/>
              <a:gd name="connsiteY1" fmla="*/ 9865860 h 10069925"/>
              <a:gd name="connsiteX2" fmla="*/ 1363764 w 6852413"/>
              <a:gd name="connsiteY2" fmla="*/ 7137882 h 10069925"/>
              <a:gd name="connsiteX3" fmla="*/ 346837 w 6852413"/>
              <a:gd name="connsiteY3" fmla="*/ 4851287 h 10069925"/>
              <a:gd name="connsiteX4" fmla="*/ 154297 w 6852413"/>
              <a:gd name="connsiteY4" fmla="*/ 0 h 10069925"/>
              <a:gd name="connsiteX5" fmla="*/ 6685726 w 6852413"/>
              <a:gd name="connsiteY5" fmla="*/ 148659 h 10069925"/>
              <a:gd name="connsiteX6" fmla="*/ 6719537 w 6852413"/>
              <a:gd name="connsiteY6" fmla="*/ 2173997 h 10069925"/>
              <a:gd name="connsiteX7" fmla="*/ 6852413 w 6852413"/>
              <a:gd name="connsiteY7" fmla="*/ 9815174 h 10069925"/>
              <a:gd name="connsiteX0" fmla="*/ 6852413 w 6852413"/>
              <a:gd name="connsiteY0" fmla="*/ 9815174 h 9910453"/>
              <a:gd name="connsiteX1" fmla="*/ 3354697 w 6852413"/>
              <a:gd name="connsiteY1" fmla="*/ 9865860 h 9910453"/>
              <a:gd name="connsiteX2" fmla="*/ 1363764 w 6852413"/>
              <a:gd name="connsiteY2" fmla="*/ 7137882 h 9910453"/>
              <a:gd name="connsiteX3" fmla="*/ 346837 w 6852413"/>
              <a:gd name="connsiteY3" fmla="*/ 4851287 h 9910453"/>
              <a:gd name="connsiteX4" fmla="*/ 154297 w 6852413"/>
              <a:gd name="connsiteY4" fmla="*/ 0 h 9910453"/>
              <a:gd name="connsiteX5" fmla="*/ 6685726 w 6852413"/>
              <a:gd name="connsiteY5" fmla="*/ 148659 h 9910453"/>
              <a:gd name="connsiteX6" fmla="*/ 6719537 w 6852413"/>
              <a:gd name="connsiteY6" fmla="*/ 2173997 h 9910453"/>
              <a:gd name="connsiteX7" fmla="*/ 6852413 w 6852413"/>
              <a:gd name="connsiteY7" fmla="*/ 9815174 h 9910453"/>
              <a:gd name="connsiteX0" fmla="*/ 6852413 w 6852413"/>
              <a:gd name="connsiteY0" fmla="*/ 9815174 h 9924910"/>
              <a:gd name="connsiteX1" fmla="*/ 3354697 w 6852413"/>
              <a:gd name="connsiteY1" fmla="*/ 9865860 h 9924910"/>
              <a:gd name="connsiteX2" fmla="*/ 1363764 w 6852413"/>
              <a:gd name="connsiteY2" fmla="*/ 7137882 h 9924910"/>
              <a:gd name="connsiteX3" fmla="*/ 346837 w 6852413"/>
              <a:gd name="connsiteY3" fmla="*/ 4851287 h 9924910"/>
              <a:gd name="connsiteX4" fmla="*/ 154297 w 6852413"/>
              <a:gd name="connsiteY4" fmla="*/ 0 h 9924910"/>
              <a:gd name="connsiteX5" fmla="*/ 6685726 w 6852413"/>
              <a:gd name="connsiteY5" fmla="*/ 148659 h 9924910"/>
              <a:gd name="connsiteX6" fmla="*/ 6719537 w 6852413"/>
              <a:gd name="connsiteY6" fmla="*/ 2173997 h 9924910"/>
              <a:gd name="connsiteX7" fmla="*/ 6852413 w 6852413"/>
              <a:gd name="connsiteY7" fmla="*/ 9815174 h 9924910"/>
              <a:gd name="connsiteX0" fmla="*/ 6772202 w 6772202"/>
              <a:gd name="connsiteY0" fmla="*/ 9799132 h 10064527"/>
              <a:gd name="connsiteX1" fmla="*/ 3354697 w 6772202"/>
              <a:gd name="connsiteY1" fmla="*/ 9865860 h 10064527"/>
              <a:gd name="connsiteX2" fmla="*/ 1363764 w 6772202"/>
              <a:gd name="connsiteY2" fmla="*/ 7137882 h 10064527"/>
              <a:gd name="connsiteX3" fmla="*/ 346837 w 6772202"/>
              <a:gd name="connsiteY3" fmla="*/ 4851287 h 10064527"/>
              <a:gd name="connsiteX4" fmla="*/ 154297 w 6772202"/>
              <a:gd name="connsiteY4" fmla="*/ 0 h 10064527"/>
              <a:gd name="connsiteX5" fmla="*/ 6685726 w 6772202"/>
              <a:gd name="connsiteY5" fmla="*/ 148659 h 10064527"/>
              <a:gd name="connsiteX6" fmla="*/ 6719537 w 6772202"/>
              <a:gd name="connsiteY6" fmla="*/ 2173997 h 10064527"/>
              <a:gd name="connsiteX7" fmla="*/ 6772202 w 6772202"/>
              <a:gd name="connsiteY7" fmla="*/ 9799132 h 10064527"/>
              <a:gd name="connsiteX0" fmla="*/ 6837956 w 6837956"/>
              <a:gd name="connsiteY0" fmla="*/ 9702879 h 9968274"/>
              <a:gd name="connsiteX1" fmla="*/ 3420451 w 6837956"/>
              <a:gd name="connsiteY1" fmla="*/ 9769607 h 9968274"/>
              <a:gd name="connsiteX2" fmla="*/ 1429518 w 6837956"/>
              <a:gd name="connsiteY2" fmla="*/ 7041629 h 9968274"/>
              <a:gd name="connsiteX3" fmla="*/ 412591 w 6837956"/>
              <a:gd name="connsiteY3" fmla="*/ 4755034 h 9968274"/>
              <a:gd name="connsiteX4" fmla="*/ 139840 w 6837956"/>
              <a:gd name="connsiteY4" fmla="*/ 0 h 9968274"/>
              <a:gd name="connsiteX5" fmla="*/ 6751480 w 6837956"/>
              <a:gd name="connsiteY5" fmla="*/ 52406 h 9968274"/>
              <a:gd name="connsiteX6" fmla="*/ 6785291 w 6837956"/>
              <a:gd name="connsiteY6" fmla="*/ 2077744 h 9968274"/>
              <a:gd name="connsiteX7" fmla="*/ 6837956 w 6837956"/>
              <a:gd name="connsiteY7" fmla="*/ 9702879 h 9968274"/>
              <a:gd name="connsiteX0" fmla="*/ 6837956 w 6837956"/>
              <a:gd name="connsiteY0" fmla="*/ 9702879 h 9968274"/>
              <a:gd name="connsiteX1" fmla="*/ 3420451 w 6837956"/>
              <a:gd name="connsiteY1" fmla="*/ 9769607 h 9968274"/>
              <a:gd name="connsiteX2" fmla="*/ 1429518 w 6837956"/>
              <a:gd name="connsiteY2" fmla="*/ 7041629 h 9968274"/>
              <a:gd name="connsiteX3" fmla="*/ 412591 w 6837956"/>
              <a:gd name="connsiteY3" fmla="*/ 4755034 h 9968274"/>
              <a:gd name="connsiteX4" fmla="*/ 139840 w 6837956"/>
              <a:gd name="connsiteY4" fmla="*/ 0 h 9968274"/>
              <a:gd name="connsiteX5" fmla="*/ 6783564 w 6837956"/>
              <a:gd name="connsiteY5" fmla="*/ 4280 h 9968274"/>
              <a:gd name="connsiteX6" fmla="*/ 6785291 w 6837956"/>
              <a:gd name="connsiteY6" fmla="*/ 2077744 h 9968274"/>
              <a:gd name="connsiteX7" fmla="*/ 6837956 w 6837956"/>
              <a:gd name="connsiteY7" fmla="*/ 9702879 h 9968274"/>
              <a:gd name="connsiteX0" fmla="*/ 6837956 w 6837956"/>
              <a:gd name="connsiteY0" fmla="*/ 9702879 h 9944781"/>
              <a:gd name="connsiteX1" fmla="*/ 3484620 w 6837956"/>
              <a:gd name="connsiteY1" fmla="*/ 9737523 h 9944781"/>
              <a:gd name="connsiteX2" fmla="*/ 1429518 w 6837956"/>
              <a:gd name="connsiteY2" fmla="*/ 7041629 h 9944781"/>
              <a:gd name="connsiteX3" fmla="*/ 412591 w 6837956"/>
              <a:gd name="connsiteY3" fmla="*/ 4755034 h 9944781"/>
              <a:gd name="connsiteX4" fmla="*/ 139840 w 6837956"/>
              <a:gd name="connsiteY4" fmla="*/ 0 h 9944781"/>
              <a:gd name="connsiteX5" fmla="*/ 6783564 w 6837956"/>
              <a:gd name="connsiteY5" fmla="*/ 4280 h 9944781"/>
              <a:gd name="connsiteX6" fmla="*/ 6785291 w 6837956"/>
              <a:gd name="connsiteY6" fmla="*/ 2077744 h 9944781"/>
              <a:gd name="connsiteX7" fmla="*/ 6837956 w 6837956"/>
              <a:gd name="connsiteY7" fmla="*/ 9702879 h 9944781"/>
              <a:gd name="connsiteX0" fmla="*/ 6837956 w 6837956"/>
              <a:gd name="connsiteY0" fmla="*/ 9702879 h 9755911"/>
              <a:gd name="connsiteX1" fmla="*/ 3484620 w 6837956"/>
              <a:gd name="connsiteY1" fmla="*/ 9737523 h 9755911"/>
              <a:gd name="connsiteX2" fmla="*/ 1429518 w 6837956"/>
              <a:gd name="connsiteY2" fmla="*/ 7041629 h 9755911"/>
              <a:gd name="connsiteX3" fmla="*/ 412591 w 6837956"/>
              <a:gd name="connsiteY3" fmla="*/ 4755034 h 9755911"/>
              <a:gd name="connsiteX4" fmla="*/ 139840 w 6837956"/>
              <a:gd name="connsiteY4" fmla="*/ 0 h 9755911"/>
              <a:gd name="connsiteX5" fmla="*/ 6783564 w 6837956"/>
              <a:gd name="connsiteY5" fmla="*/ 4280 h 9755911"/>
              <a:gd name="connsiteX6" fmla="*/ 6785291 w 6837956"/>
              <a:gd name="connsiteY6" fmla="*/ 2077744 h 9755911"/>
              <a:gd name="connsiteX7" fmla="*/ 6837956 w 6837956"/>
              <a:gd name="connsiteY7" fmla="*/ 9702879 h 9755911"/>
              <a:gd name="connsiteX0" fmla="*/ 6837956 w 6837956"/>
              <a:gd name="connsiteY0" fmla="*/ 9702879 h 9755911"/>
              <a:gd name="connsiteX1" fmla="*/ 3612956 w 6837956"/>
              <a:gd name="connsiteY1" fmla="*/ 9737523 h 9755911"/>
              <a:gd name="connsiteX2" fmla="*/ 1429518 w 6837956"/>
              <a:gd name="connsiteY2" fmla="*/ 7041629 h 9755911"/>
              <a:gd name="connsiteX3" fmla="*/ 412591 w 6837956"/>
              <a:gd name="connsiteY3" fmla="*/ 4755034 h 9755911"/>
              <a:gd name="connsiteX4" fmla="*/ 139840 w 6837956"/>
              <a:gd name="connsiteY4" fmla="*/ 0 h 9755911"/>
              <a:gd name="connsiteX5" fmla="*/ 6783564 w 6837956"/>
              <a:gd name="connsiteY5" fmla="*/ 4280 h 9755911"/>
              <a:gd name="connsiteX6" fmla="*/ 6785291 w 6837956"/>
              <a:gd name="connsiteY6" fmla="*/ 2077744 h 9755911"/>
              <a:gd name="connsiteX7" fmla="*/ 6837956 w 6837956"/>
              <a:gd name="connsiteY7" fmla="*/ 9702879 h 9755911"/>
              <a:gd name="connsiteX0" fmla="*/ 6837956 w 6837956"/>
              <a:gd name="connsiteY0" fmla="*/ 9702879 h 9749088"/>
              <a:gd name="connsiteX1" fmla="*/ 3612956 w 6837956"/>
              <a:gd name="connsiteY1" fmla="*/ 9721481 h 9749088"/>
              <a:gd name="connsiteX2" fmla="*/ 1429518 w 6837956"/>
              <a:gd name="connsiteY2" fmla="*/ 7041629 h 9749088"/>
              <a:gd name="connsiteX3" fmla="*/ 412591 w 6837956"/>
              <a:gd name="connsiteY3" fmla="*/ 4755034 h 9749088"/>
              <a:gd name="connsiteX4" fmla="*/ 139840 w 6837956"/>
              <a:gd name="connsiteY4" fmla="*/ 0 h 9749088"/>
              <a:gd name="connsiteX5" fmla="*/ 6783564 w 6837956"/>
              <a:gd name="connsiteY5" fmla="*/ 4280 h 9749088"/>
              <a:gd name="connsiteX6" fmla="*/ 6785291 w 6837956"/>
              <a:gd name="connsiteY6" fmla="*/ 2077744 h 9749088"/>
              <a:gd name="connsiteX7" fmla="*/ 6837956 w 6837956"/>
              <a:gd name="connsiteY7" fmla="*/ 9702879 h 9749088"/>
              <a:gd name="connsiteX0" fmla="*/ 6837956 w 6837956"/>
              <a:gd name="connsiteY0" fmla="*/ 9702879 h 9743719"/>
              <a:gd name="connsiteX1" fmla="*/ 3612956 w 6837956"/>
              <a:gd name="connsiteY1" fmla="*/ 9705439 h 9743719"/>
              <a:gd name="connsiteX2" fmla="*/ 1429518 w 6837956"/>
              <a:gd name="connsiteY2" fmla="*/ 7041629 h 9743719"/>
              <a:gd name="connsiteX3" fmla="*/ 412591 w 6837956"/>
              <a:gd name="connsiteY3" fmla="*/ 4755034 h 9743719"/>
              <a:gd name="connsiteX4" fmla="*/ 139840 w 6837956"/>
              <a:gd name="connsiteY4" fmla="*/ 0 h 9743719"/>
              <a:gd name="connsiteX5" fmla="*/ 6783564 w 6837956"/>
              <a:gd name="connsiteY5" fmla="*/ 4280 h 9743719"/>
              <a:gd name="connsiteX6" fmla="*/ 6785291 w 6837956"/>
              <a:gd name="connsiteY6" fmla="*/ 2077744 h 9743719"/>
              <a:gd name="connsiteX7" fmla="*/ 6837956 w 6837956"/>
              <a:gd name="connsiteY7" fmla="*/ 9702879 h 9743719"/>
              <a:gd name="connsiteX0" fmla="*/ 6837956 w 6837956"/>
              <a:gd name="connsiteY0" fmla="*/ 9702879 h 9739418"/>
              <a:gd name="connsiteX1" fmla="*/ 3628998 w 6837956"/>
              <a:gd name="connsiteY1" fmla="*/ 9689397 h 9739418"/>
              <a:gd name="connsiteX2" fmla="*/ 1429518 w 6837956"/>
              <a:gd name="connsiteY2" fmla="*/ 7041629 h 9739418"/>
              <a:gd name="connsiteX3" fmla="*/ 412591 w 6837956"/>
              <a:gd name="connsiteY3" fmla="*/ 4755034 h 9739418"/>
              <a:gd name="connsiteX4" fmla="*/ 139840 w 6837956"/>
              <a:gd name="connsiteY4" fmla="*/ 0 h 9739418"/>
              <a:gd name="connsiteX5" fmla="*/ 6783564 w 6837956"/>
              <a:gd name="connsiteY5" fmla="*/ 4280 h 9739418"/>
              <a:gd name="connsiteX6" fmla="*/ 6785291 w 6837956"/>
              <a:gd name="connsiteY6" fmla="*/ 2077744 h 9739418"/>
              <a:gd name="connsiteX7" fmla="*/ 6837956 w 6837956"/>
              <a:gd name="connsiteY7" fmla="*/ 9702879 h 9739418"/>
              <a:gd name="connsiteX0" fmla="*/ 6827659 w 6827659"/>
              <a:gd name="connsiteY0" fmla="*/ 9702879 h 9739418"/>
              <a:gd name="connsiteX1" fmla="*/ 3618701 w 6827659"/>
              <a:gd name="connsiteY1" fmla="*/ 9689397 h 9739418"/>
              <a:gd name="connsiteX2" fmla="*/ 1419221 w 6827659"/>
              <a:gd name="connsiteY2" fmla="*/ 7041629 h 9739418"/>
              <a:gd name="connsiteX3" fmla="*/ 402294 w 6827659"/>
              <a:gd name="connsiteY3" fmla="*/ 4755034 h 9739418"/>
              <a:gd name="connsiteX4" fmla="*/ 129543 w 6827659"/>
              <a:gd name="connsiteY4" fmla="*/ 0 h 9739418"/>
              <a:gd name="connsiteX5" fmla="*/ 6773267 w 6827659"/>
              <a:gd name="connsiteY5" fmla="*/ 4280 h 9739418"/>
              <a:gd name="connsiteX6" fmla="*/ 6774994 w 6827659"/>
              <a:gd name="connsiteY6" fmla="*/ 2077744 h 9739418"/>
              <a:gd name="connsiteX7" fmla="*/ 6827659 w 6827659"/>
              <a:gd name="connsiteY7" fmla="*/ 9702879 h 9739418"/>
              <a:gd name="connsiteX0" fmla="*/ 6825272 w 6825272"/>
              <a:gd name="connsiteY0" fmla="*/ 9702879 h 9739418"/>
              <a:gd name="connsiteX1" fmla="*/ 3616314 w 6825272"/>
              <a:gd name="connsiteY1" fmla="*/ 9689397 h 9739418"/>
              <a:gd name="connsiteX2" fmla="*/ 1416834 w 6825272"/>
              <a:gd name="connsiteY2" fmla="*/ 7041629 h 9739418"/>
              <a:gd name="connsiteX3" fmla="*/ 399907 w 6825272"/>
              <a:gd name="connsiteY3" fmla="*/ 4755034 h 9739418"/>
              <a:gd name="connsiteX4" fmla="*/ 127156 w 6825272"/>
              <a:gd name="connsiteY4" fmla="*/ 0 h 9739418"/>
              <a:gd name="connsiteX5" fmla="*/ 6770880 w 6825272"/>
              <a:gd name="connsiteY5" fmla="*/ 4280 h 9739418"/>
              <a:gd name="connsiteX6" fmla="*/ 6772607 w 6825272"/>
              <a:gd name="connsiteY6" fmla="*/ 2077744 h 9739418"/>
              <a:gd name="connsiteX7" fmla="*/ 6825272 w 6825272"/>
              <a:gd name="connsiteY7" fmla="*/ 9702879 h 9739418"/>
              <a:gd name="connsiteX0" fmla="*/ 6817852 w 6817852"/>
              <a:gd name="connsiteY0" fmla="*/ 9702879 h 9739418"/>
              <a:gd name="connsiteX1" fmla="*/ 3608894 w 6817852"/>
              <a:gd name="connsiteY1" fmla="*/ 9689397 h 9739418"/>
              <a:gd name="connsiteX2" fmla="*/ 1409414 w 6817852"/>
              <a:gd name="connsiteY2" fmla="*/ 7041629 h 9739418"/>
              <a:gd name="connsiteX3" fmla="*/ 440613 w 6817852"/>
              <a:gd name="connsiteY3" fmla="*/ 4755034 h 9739418"/>
              <a:gd name="connsiteX4" fmla="*/ 119736 w 6817852"/>
              <a:gd name="connsiteY4" fmla="*/ 0 h 9739418"/>
              <a:gd name="connsiteX5" fmla="*/ 6763460 w 6817852"/>
              <a:gd name="connsiteY5" fmla="*/ 4280 h 9739418"/>
              <a:gd name="connsiteX6" fmla="*/ 6765187 w 6817852"/>
              <a:gd name="connsiteY6" fmla="*/ 2077744 h 9739418"/>
              <a:gd name="connsiteX7" fmla="*/ 6817852 w 6817852"/>
              <a:gd name="connsiteY7" fmla="*/ 9702879 h 9739418"/>
              <a:gd name="connsiteX0" fmla="*/ 6817852 w 6817852"/>
              <a:gd name="connsiteY0" fmla="*/ 9702879 h 9739418"/>
              <a:gd name="connsiteX1" fmla="*/ 3608894 w 6817852"/>
              <a:gd name="connsiteY1" fmla="*/ 9689397 h 9739418"/>
              <a:gd name="connsiteX2" fmla="*/ 1409414 w 6817852"/>
              <a:gd name="connsiteY2" fmla="*/ 7041629 h 9739418"/>
              <a:gd name="connsiteX3" fmla="*/ 440613 w 6817852"/>
              <a:gd name="connsiteY3" fmla="*/ 4755034 h 9739418"/>
              <a:gd name="connsiteX4" fmla="*/ 119736 w 6817852"/>
              <a:gd name="connsiteY4" fmla="*/ 0 h 9739418"/>
              <a:gd name="connsiteX5" fmla="*/ 6763460 w 6817852"/>
              <a:gd name="connsiteY5" fmla="*/ 4280 h 9739418"/>
              <a:gd name="connsiteX6" fmla="*/ 6765187 w 6817852"/>
              <a:gd name="connsiteY6" fmla="*/ 2077744 h 9739418"/>
              <a:gd name="connsiteX7" fmla="*/ 6817852 w 6817852"/>
              <a:gd name="connsiteY7" fmla="*/ 9702879 h 9739418"/>
              <a:gd name="connsiteX0" fmla="*/ 6817852 w 6817852"/>
              <a:gd name="connsiteY0" fmla="*/ 9702879 h 9739418"/>
              <a:gd name="connsiteX1" fmla="*/ 3608894 w 6817852"/>
              <a:gd name="connsiteY1" fmla="*/ 9689397 h 9739418"/>
              <a:gd name="connsiteX2" fmla="*/ 1409414 w 6817852"/>
              <a:gd name="connsiteY2" fmla="*/ 7041629 h 9739418"/>
              <a:gd name="connsiteX3" fmla="*/ 440613 w 6817852"/>
              <a:gd name="connsiteY3" fmla="*/ 4755034 h 9739418"/>
              <a:gd name="connsiteX4" fmla="*/ 119736 w 6817852"/>
              <a:gd name="connsiteY4" fmla="*/ 0 h 9739418"/>
              <a:gd name="connsiteX5" fmla="*/ 6763460 w 6817852"/>
              <a:gd name="connsiteY5" fmla="*/ 4280 h 9739418"/>
              <a:gd name="connsiteX6" fmla="*/ 6765187 w 6817852"/>
              <a:gd name="connsiteY6" fmla="*/ 2077744 h 9739418"/>
              <a:gd name="connsiteX7" fmla="*/ 6817852 w 6817852"/>
              <a:gd name="connsiteY7" fmla="*/ 9702879 h 9739418"/>
              <a:gd name="connsiteX0" fmla="*/ 6817852 w 6817852"/>
              <a:gd name="connsiteY0" fmla="*/ 9702879 h 9739418"/>
              <a:gd name="connsiteX1" fmla="*/ 3608894 w 6817852"/>
              <a:gd name="connsiteY1" fmla="*/ 9689397 h 9739418"/>
              <a:gd name="connsiteX2" fmla="*/ 1409414 w 6817852"/>
              <a:gd name="connsiteY2" fmla="*/ 7041629 h 9739418"/>
              <a:gd name="connsiteX3" fmla="*/ 440613 w 6817852"/>
              <a:gd name="connsiteY3" fmla="*/ 4755034 h 9739418"/>
              <a:gd name="connsiteX4" fmla="*/ 119736 w 6817852"/>
              <a:gd name="connsiteY4" fmla="*/ 0 h 9739418"/>
              <a:gd name="connsiteX5" fmla="*/ 6763460 w 6817852"/>
              <a:gd name="connsiteY5" fmla="*/ 4280 h 9739418"/>
              <a:gd name="connsiteX6" fmla="*/ 6765187 w 6817852"/>
              <a:gd name="connsiteY6" fmla="*/ 2077744 h 9739418"/>
              <a:gd name="connsiteX7" fmla="*/ 6817852 w 6817852"/>
              <a:gd name="connsiteY7" fmla="*/ 9702879 h 973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17852" h="9739418">
                <a:moveTo>
                  <a:pt x="6817852" y="9702879"/>
                </a:moveTo>
                <a:cubicBezTo>
                  <a:pt x="4172624" y="9787636"/>
                  <a:pt x="3964868" y="9699802"/>
                  <a:pt x="3608894" y="9689397"/>
                </a:cubicBezTo>
                <a:cubicBezTo>
                  <a:pt x="3252920" y="9678992"/>
                  <a:pt x="1814471" y="7909475"/>
                  <a:pt x="1409414" y="7041629"/>
                </a:cubicBezTo>
                <a:cubicBezTo>
                  <a:pt x="940188" y="6173783"/>
                  <a:pt x="575349" y="5319039"/>
                  <a:pt x="440613" y="4755034"/>
                </a:cubicBezTo>
                <a:cubicBezTo>
                  <a:pt x="305877" y="4191029"/>
                  <a:pt x="-237626" y="1338943"/>
                  <a:pt x="119736" y="0"/>
                </a:cubicBezTo>
                <a:lnTo>
                  <a:pt x="6763460" y="4280"/>
                </a:lnTo>
                <a:cubicBezTo>
                  <a:pt x="6774538" y="1237469"/>
                  <a:pt x="6731963" y="395901"/>
                  <a:pt x="6765187" y="2077744"/>
                </a:cubicBezTo>
                <a:cubicBezTo>
                  <a:pt x="6798411" y="3694273"/>
                  <a:pt x="6720073" y="8246730"/>
                  <a:pt x="6817852" y="9702879"/>
                </a:cubicBezTo>
                <a:close/>
              </a:path>
            </a:pathLst>
          </a:custGeom>
          <a:ln w="9525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6837950" cy="1988692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2616200"/>
            <a:ext cx="6837950" cy="426720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Pull out quote"/>
          <p:cNvSpPr>
            <a:spLocks noGrp="1"/>
          </p:cNvSpPr>
          <p:nvPr>
            <p:ph type="body" sz="quarter" idx="14"/>
          </p:nvPr>
        </p:nvSpPr>
        <p:spPr>
          <a:xfrm>
            <a:off x="7324532" y="9099808"/>
            <a:ext cx="4911938" cy="406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00A585"/>
                </a:solidFill>
                <a:latin typeface="Open Sans Bold"/>
                <a:sym typeface="Open Sans Bold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47478" y="8803220"/>
            <a:ext cx="338234" cy="333425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00B297"/>
                </a:solidFill>
              </a:defRPr>
            </a:lvl1pPr>
          </a:lstStyle>
          <a:p>
            <a:pPr defTabSz="438150"/>
            <a:fld id="{86CB4B4D-7CA3-9044-876B-883B54F8677D}" type="slidenum">
              <a:rPr lang="en-US" smtClean="0"/>
              <a:pPr defTabSz="43815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49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908662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0754" y="3209605"/>
            <a:ext cx="3626946" cy="2314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8436" y="3976667"/>
            <a:ext cx="88330" cy="1190673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You"/>
          <p:cNvSpPr txBox="1"/>
          <p:nvPr/>
        </p:nvSpPr>
        <p:spPr>
          <a:xfrm>
            <a:off x="7247501" y="4506972"/>
            <a:ext cx="531139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 cap="all"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0" cap="all" spc="0" normalizeH="0" baseline="0" noProof="0">
                <a:ln>
                  <a:noFill/>
                </a:ln>
                <a:solidFill>
                  <a:srgbClr val="00A585"/>
                </a:solidFill>
                <a:effectLst/>
                <a:uLnTx/>
                <a:uFillTx/>
                <a:latin typeface="Open Sans Bold"/>
                <a:sym typeface="Open Sans Bold"/>
              </a:rPr>
              <a:t>You</a:t>
            </a:r>
          </a:p>
        </p:txBody>
      </p:sp>
      <p:sp>
        <p:nvSpPr>
          <p:cNvPr id="109" name="Thank"/>
          <p:cNvSpPr txBox="1"/>
          <p:nvPr/>
        </p:nvSpPr>
        <p:spPr>
          <a:xfrm>
            <a:off x="7196700" y="3711740"/>
            <a:ext cx="5508938" cy="1060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 cap="all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/>
                <a:sym typeface="Open Sans Light"/>
              </a:rPr>
              <a:t>Thank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96052" y="9251950"/>
            <a:ext cx="320601" cy="318036"/>
          </a:xfrm>
          <a:prstGeom prst="rect">
            <a:avLst/>
          </a:prstGeom>
        </p:spPr>
        <p:txBody>
          <a:bodyPr/>
          <a:lstStyle/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052288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5211063" y="1212257"/>
            <a:ext cx="7098913" cy="1190673"/>
          </a:xfrm>
          <a:prstGeom prst="rect">
            <a:avLst/>
          </a:prstGeom>
        </p:spPr>
        <p:txBody>
          <a:bodyPr anchor="t"/>
          <a:lstStyle>
            <a:lvl1pPr algn="l">
              <a:defRPr sz="4500" cap="all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pic>
        <p:nvPicPr>
          <p:cNvPr id="1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460" y="683370"/>
            <a:ext cx="4402797" cy="2513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9975" y="1205810"/>
            <a:ext cx="131370" cy="17708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76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AC41F7-ECA4-4579-BD87-8F6EA1F7E0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020" t="12740" b="13246"/>
          <a:stretch/>
        </p:blipFill>
        <p:spPr>
          <a:xfrm>
            <a:off x="2979" y="-7099"/>
            <a:ext cx="4736922" cy="9760699"/>
          </a:xfrm>
          <a:prstGeom prst="rect">
            <a:avLst/>
          </a:prstGeom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11303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302296"/>
            <a:ext cx="10464800" cy="483136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0" indent="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rPr dirty="0"/>
              <a:t>Body Level One</a:t>
            </a:r>
          </a:p>
        </p:txBody>
      </p:sp>
      <p:pic>
        <p:nvPicPr>
          <p:cNvPr id="3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212" y="8691626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age"/>
          <p:cNvSpPr txBox="1"/>
          <p:nvPr/>
        </p:nvSpPr>
        <p:spPr>
          <a:xfrm>
            <a:off x="2117739" y="8647350"/>
            <a:ext cx="600800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>
              <a:defRPr sz="1400" cap="all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sym typeface="Open Sans Bold"/>
              </a:rPr>
              <a:t>Slide</a:t>
            </a:r>
            <a:endParaRPr kumimoji="0" sz="1050" b="0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Bold"/>
              <a:sym typeface="Open Sans Bold"/>
            </a:endParaRPr>
          </a:p>
        </p:txBody>
      </p:sp>
      <p:pic>
        <p:nvPicPr>
          <p:cNvPr id="3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821" y="8489917"/>
            <a:ext cx="1480167" cy="85097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26019" y="8830114"/>
            <a:ext cx="267702" cy="264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085CB-2C0F-4ADE-AF16-F1B59046E71D}"/>
              </a:ext>
            </a:extLst>
          </p:cNvPr>
          <p:cNvSpPr txBox="1"/>
          <p:nvPr userDrawn="1"/>
        </p:nvSpPr>
        <p:spPr>
          <a:xfrm>
            <a:off x="164787" y="2076567"/>
            <a:ext cx="3827969" cy="1738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Learning </a:t>
            </a:r>
          </a:p>
          <a:p>
            <a:pPr marL="17145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 objectives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9B273D-0FA8-43CB-8F07-CB25564734D3}"/>
              </a:ext>
            </a:extLst>
          </p:cNvPr>
          <p:cNvSpPr/>
          <p:nvPr userDrawn="1"/>
        </p:nvSpPr>
        <p:spPr>
          <a:xfrm>
            <a:off x="3353888" y="5119496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0E6DD4-1A8D-4BBE-A275-612986F05FCE}"/>
              </a:ext>
            </a:extLst>
          </p:cNvPr>
          <p:cNvSpPr/>
          <p:nvPr userDrawn="1"/>
        </p:nvSpPr>
        <p:spPr>
          <a:xfrm>
            <a:off x="1057232" y="5600513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74F46F-B521-45C3-8C7D-CC778DBEDAB4}"/>
              </a:ext>
            </a:extLst>
          </p:cNvPr>
          <p:cNvSpPr/>
          <p:nvPr userDrawn="1"/>
        </p:nvSpPr>
        <p:spPr>
          <a:xfrm>
            <a:off x="2253778" y="5652896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88F6C4-B8DB-4A69-951B-1BEB3AE8AD0D}"/>
              </a:ext>
            </a:extLst>
          </p:cNvPr>
          <p:cNvSpPr/>
          <p:nvPr userDrawn="1"/>
        </p:nvSpPr>
        <p:spPr>
          <a:xfrm>
            <a:off x="175001" y="4809932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3AF479-9A7D-41A4-AA3A-01A267BF00E8}"/>
              </a:ext>
            </a:extLst>
          </p:cNvPr>
          <p:cNvSpPr/>
          <p:nvPr userDrawn="1"/>
        </p:nvSpPr>
        <p:spPr>
          <a:xfrm>
            <a:off x="1075087" y="337934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8D78B9-F543-47C9-A765-BB8AFE6A86AD}"/>
              </a:ext>
            </a:extLst>
          </p:cNvPr>
          <p:cNvSpPr/>
          <p:nvPr userDrawn="1"/>
        </p:nvSpPr>
        <p:spPr>
          <a:xfrm>
            <a:off x="192856" y="1004692"/>
            <a:ext cx="49590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2A35014-2805-4DEA-B8C8-D0DD6AD67A9C}"/>
              </a:ext>
            </a:extLst>
          </p:cNvPr>
          <p:cNvSpPr/>
          <p:nvPr userDrawn="1"/>
        </p:nvSpPr>
        <p:spPr>
          <a:xfrm>
            <a:off x="90896" y="6298264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A92992-97D8-400C-AB11-FF4AA79C1036}"/>
              </a:ext>
            </a:extLst>
          </p:cNvPr>
          <p:cNvSpPr/>
          <p:nvPr userDrawn="1"/>
        </p:nvSpPr>
        <p:spPr>
          <a:xfrm>
            <a:off x="2126020" y="6998846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F3482B-584A-4217-B1A2-32E71982C204}"/>
              </a:ext>
            </a:extLst>
          </p:cNvPr>
          <p:cNvSpPr/>
          <p:nvPr userDrawn="1"/>
        </p:nvSpPr>
        <p:spPr>
          <a:xfrm>
            <a:off x="1617454" y="8256214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160638-2211-49DF-883B-9E6ABB521AF4}"/>
              </a:ext>
            </a:extLst>
          </p:cNvPr>
          <p:cNvSpPr/>
          <p:nvPr userDrawn="1"/>
        </p:nvSpPr>
        <p:spPr>
          <a:xfrm>
            <a:off x="3022753" y="7934676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3B88D8-F6BA-4FBD-B04C-44C50B75EEEB}"/>
              </a:ext>
            </a:extLst>
          </p:cNvPr>
          <p:cNvSpPr/>
          <p:nvPr userDrawn="1"/>
        </p:nvSpPr>
        <p:spPr>
          <a:xfrm>
            <a:off x="4108062" y="6145450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E09911-6D74-4ADB-9FCA-3F50BEFB57C5}"/>
              </a:ext>
            </a:extLst>
          </p:cNvPr>
          <p:cNvSpPr/>
          <p:nvPr userDrawn="1"/>
        </p:nvSpPr>
        <p:spPr>
          <a:xfrm>
            <a:off x="278687" y="7793777"/>
            <a:ext cx="242894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38B700-5973-43D6-A72A-12592E257EC1}"/>
              </a:ext>
            </a:extLst>
          </p:cNvPr>
          <p:cNvSpPr/>
          <p:nvPr userDrawn="1"/>
        </p:nvSpPr>
        <p:spPr>
          <a:xfrm>
            <a:off x="3242205" y="6631811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6F5D0D-2C4D-4CAF-9566-5280FD0DCEC1}"/>
              </a:ext>
            </a:extLst>
          </p:cNvPr>
          <p:cNvSpPr/>
          <p:nvPr userDrawn="1"/>
        </p:nvSpPr>
        <p:spPr>
          <a:xfrm>
            <a:off x="1073310" y="6998846"/>
            <a:ext cx="393380" cy="400330"/>
          </a:xfrm>
          <a:prstGeom prst="ellipse">
            <a:avLst/>
          </a:prstGeom>
          <a:solidFill>
            <a:srgbClr val="00A585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099" tIns="38099" rIns="38099" bIns="38099" numCol="1" spcCol="38100" rtlCol="0" anchor="ctr">
            <a:spAutoFit/>
          </a:bodyPr>
          <a:lstStyle/>
          <a:p>
            <a:pPr marL="0" marR="0" lvl="0" indent="0" algn="ctr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9543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97374" y="2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asted-image.pdf" descr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1822" y="8400289"/>
            <a:ext cx="1832561" cy="1115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64716" y="8675531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age"/>
          <p:cNvSpPr txBox="1"/>
          <p:nvPr/>
        </p:nvSpPr>
        <p:spPr>
          <a:xfrm>
            <a:off x="2421037" y="8442820"/>
            <a:ext cx="600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 cap="all">
                <a:solidFill>
                  <a:srgbClr val="67676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Open Sans Bold"/>
                <a:sym typeface="Open Sans Bold"/>
              </a:rPr>
              <a:t>Slide</a:t>
            </a:r>
            <a:endParaRPr kumimoji="0" sz="1400" b="0" i="0" u="none" strike="noStrike" kern="0" cap="all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Open Sans Bold"/>
              <a:sym typeface="Open Sans Bold"/>
            </a:endParaRP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39913" y="8785759"/>
            <a:ext cx="320601" cy="31803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1400">
                <a:solidFill>
                  <a:srgbClr val="00B29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defTabSz="438150"/>
            <a:fld id="{86CB4B4D-7CA3-9044-876B-883B54F8677D}" type="slidenum">
              <a:rPr lang="en-US" smtClean="0"/>
              <a:pPr defTabSz="43815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38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ln>
            <a:noFill/>
          </a:ln>
          <a:solidFill>
            <a:srgbClr val="000000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titleStyle>
    <p:bodyStyle>
      <a:lvl1pPr marL="222261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1pPr>
      <a:lvl2pPr marL="666783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2pPr>
      <a:lvl3pPr marL="1111306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3pPr>
      <a:lvl4pPr marL="1555828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4pPr>
      <a:lvl5pPr marL="2000350" marR="0" indent="-222261" algn="l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5pPr>
      <a:lvl6pPr marL="2444873" marR="0" indent="-222261" algn="ctr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6pPr>
      <a:lvl7pPr marL="2889395" marR="0" indent="-222261" algn="ctr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7pPr>
      <a:lvl8pPr marL="3333917" marR="0" indent="-222261" algn="ctr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8pPr>
      <a:lvl9pPr marL="3778439" marR="0" indent="-222261" algn="ctr" defTabSz="584229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1pPr>
      <a:lvl2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2pPr>
      <a:lvl3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3pPr>
      <a:lvl4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4pPr>
      <a:lvl5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5pPr>
      <a:lvl6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6pPr>
      <a:lvl7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7pPr>
      <a:lvl8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8pPr>
      <a:lvl9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</p:txBody>
      </p:sp>
      <p:pic>
        <p:nvPicPr>
          <p:cNvPr id="4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386" y="8680417"/>
            <a:ext cx="1508550" cy="850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0622" y="8878129"/>
            <a:ext cx="49814" cy="4064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age"/>
          <p:cNvSpPr txBox="1"/>
          <p:nvPr/>
        </p:nvSpPr>
        <p:spPr>
          <a:xfrm>
            <a:off x="2036149" y="8833853"/>
            <a:ext cx="600800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>
              <a:defRPr sz="1400" cap="all">
                <a:solidFill>
                  <a:srgbClr val="676767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l" defTabSz="4381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all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Open Sans Bold"/>
                <a:sym typeface="Open Sans Bold"/>
              </a:rPr>
              <a:t>SLIDE</a:t>
            </a:r>
            <a:endParaRPr kumimoji="0" sz="1050" b="0" i="0" u="none" strike="noStrike" kern="0" cap="all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Open Sans Bold"/>
              <a:sym typeface="Open Sans Bold"/>
            </a:endParaRP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49163" y="9029317"/>
            <a:ext cx="267702" cy="2641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1050">
                <a:solidFill>
                  <a:srgbClr val="00A585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defTabSz="438150"/>
            <a:fld id="{86CB4B4D-7CA3-9044-876B-883B54F8677D}" type="slidenum">
              <a:rPr lang="en-ZW" smtClean="0"/>
              <a:pPr defTabSz="438150"/>
              <a:t>‹#›</a:t>
            </a:fld>
            <a:endParaRPr lang="en-ZW" dirty="0"/>
          </a:p>
        </p:txBody>
      </p:sp>
    </p:spTree>
    <p:extLst>
      <p:ext uri="{BB962C8B-B14F-4D97-AF65-F5344CB8AC3E}">
        <p14:creationId xmlns:p14="http://schemas.microsoft.com/office/powerpoint/2010/main" val="2914707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1" r:id="rId2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50" b="1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B297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titleStyle>
    <p:bodyStyle>
      <a:lvl1pPr marL="16668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1pPr>
      <a:lvl2pPr marL="500063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2pPr>
      <a:lvl3pPr marL="83343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3pPr>
      <a:lvl4pPr marL="1166813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4pPr>
      <a:lvl5pPr marL="150018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5pPr>
      <a:lvl6pPr marL="1833563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6pPr>
      <a:lvl7pPr marL="216693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7pPr>
      <a:lvl8pPr marL="2500313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8pPr>
      <a:lvl9pPr marL="2833688" marR="0" indent="-166688" algn="ctr" defTabSz="438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1350" b="0" i="0" u="none" strike="noStrike" cap="none" spc="0" baseline="0">
          <a:ln>
            <a:noFill/>
          </a:ln>
          <a:solidFill>
            <a:srgbClr val="676767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1pPr>
      <a:lvl2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2pPr>
      <a:lvl3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3pPr>
      <a:lvl4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4pPr>
      <a:lvl5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5pPr>
      <a:lvl6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6pPr>
      <a:lvl7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7pPr>
      <a:lvl8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8pPr>
      <a:lvl9pPr marL="0" marR="0" indent="0" algn="l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F9AA5-AD47-4947-AFC0-A0223C540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79" b="27188"/>
          <a:stretch/>
        </p:blipFill>
        <p:spPr>
          <a:xfrm>
            <a:off x="7787576" y="3208071"/>
            <a:ext cx="5217225" cy="5326217"/>
          </a:xfrm>
          <a:prstGeom prst="rect">
            <a:avLst/>
          </a:prstGeom>
        </p:spPr>
      </p:pic>
      <p:sp>
        <p:nvSpPr>
          <p:cNvPr id="119" name="Title"/>
          <p:cNvSpPr txBox="1">
            <a:spLocks noGrp="1"/>
          </p:cNvSpPr>
          <p:nvPr>
            <p:ph type="title"/>
          </p:nvPr>
        </p:nvSpPr>
        <p:spPr>
          <a:xfrm>
            <a:off x="5210405" y="1305108"/>
            <a:ext cx="6079944" cy="211803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93560">
              <a:defRPr sz="4000"/>
            </a:pPr>
            <a:r>
              <a:rPr lang="pt-BR" sz="4050" dirty="0"/>
              <a:t>Módulo 3: </a:t>
            </a:r>
            <a:r>
              <a:rPr lang="pt-BR" sz="4050" dirty="0" smtClean="0"/>
              <a:t/>
            </a:r>
            <a:br>
              <a:rPr lang="pt-BR" sz="4050" dirty="0" smtClean="0"/>
            </a:br>
            <a:r>
              <a:rPr lang="pt-BR" sz="4050" dirty="0" smtClean="0"/>
              <a:t>O </a:t>
            </a:r>
            <a:r>
              <a:rPr lang="pt-BR" sz="4050" dirty="0"/>
              <a:t>que é Sphere? - O Manual</a:t>
            </a:r>
            <a:endParaRPr lang="en-GB" sz="4050" dirty="0"/>
          </a:p>
        </p:txBody>
      </p:sp>
      <p:pic>
        <p:nvPicPr>
          <p:cNvPr id="4" name="Picture 3" descr="C:\Users\mufunda\Desktop\Centre for Humanitarian Analytics\Logos\CHA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0474"/>
            <a:ext cx="4893021" cy="133312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7549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"/>
          <p:cNvSpPr txBox="1">
            <a:spLocks noGrp="1"/>
          </p:cNvSpPr>
          <p:nvPr>
            <p:ph type="body" sz="half" idx="1"/>
          </p:nvPr>
        </p:nvSpPr>
        <p:spPr>
          <a:xfrm>
            <a:off x="4444391" y="1922132"/>
            <a:ext cx="8378082" cy="6171854"/>
          </a:xfrm>
          <a:prstGeom prst="rect">
            <a:avLst/>
          </a:prstGeom>
        </p:spPr>
        <p:txBody>
          <a:bodyPr>
            <a:noAutofit/>
          </a:bodyPr>
          <a:lstStyle/>
          <a:p>
            <a:pPr marL="864394" algn="l"/>
            <a:r>
              <a:rPr lang="pt-BR" sz="3000" b="1" dirty="0">
                <a:solidFill>
                  <a:srgbClr val="000000"/>
                </a:solidFill>
              </a:rPr>
              <a:t>Ao final desta sessão, você será capaz de:</a:t>
            </a:r>
          </a:p>
          <a:p>
            <a:pPr marL="1321594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000000"/>
                </a:solidFill>
              </a:rPr>
              <a:t>Explique concisamente a filosofia central de Sphere</a:t>
            </a:r>
          </a:p>
          <a:p>
            <a:pPr marL="1321594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000000"/>
                </a:solidFill>
              </a:rPr>
              <a:t>Navegue pela estrutura e componentes do Sphere Handbook como um usuário informado</a:t>
            </a:r>
          </a:p>
          <a:p>
            <a:pPr marL="1321594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000000"/>
                </a:solidFill>
              </a:rPr>
              <a:t>Defenda o uso de todo o Manual da Esfera na orientação da ação humanitária</a:t>
            </a:r>
          </a:p>
          <a:p>
            <a:pPr marL="1321594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000000"/>
                </a:solidFill>
              </a:rPr>
              <a:t>Use o Código de Conduta para orientar a resposta humanitária:</a:t>
            </a:r>
          </a:p>
          <a:p>
            <a:pPr marL="1321594" indent="-457200" algn="l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000000"/>
                </a:solidFill>
              </a:rPr>
              <a:t>handbook.spherestandards.org</a:t>
            </a:r>
            <a:endParaRPr lang="en-GB" sz="3000" dirty="0">
              <a:solidFill>
                <a:srgbClr val="000000"/>
              </a:solidFill>
            </a:endParaRP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845089" y="7855467"/>
            <a:ext cx="267702" cy="264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38150"/>
            <a:fld id="{86CB4B4D-7CA3-9044-876B-883B54F8677D}" type="slidenum">
              <a:rPr/>
              <a:pPr defTabSz="438150"/>
              <a:t>2</a:t>
            </a:fld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6885F47-03AB-48CF-B3FD-0ADDC9AA69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197708" y="7974727"/>
            <a:ext cx="267702" cy="264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defTabSz="438150"/>
            <a:fld id="{86CB4B4D-7CA3-9044-876B-883B54F8677D}" type="slidenum">
              <a:rPr/>
              <a:pPr defTabSz="438150"/>
              <a:t>2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12634" y="1958143"/>
            <a:ext cx="4231757" cy="1764586"/>
          </a:xfrm>
          <a:prstGeom prst="rect">
            <a:avLst/>
          </a:prstGeom>
          <a:solidFill>
            <a:srgbClr val="00A585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ZA" sz="5400" dirty="0" err="1">
                <a:solidFill>
                  <a:schemeClr val="bg1"/>
                </a:solidFill>
              </a:rPr>
              <a:t>objetivos</a:t>
            </a:r>
            <a:r>
              <a:rPr lang="en-ZA" sz="5400" dirty="0">
                <a:solidFill>
                  <a:schemeClr val="bg1"/>
                </a:solidFill>
              </a:rPr>
              <a:t> de </a:t>
            </a:r>
            <a:r>
              <a:rPr lang="en-ZA" sz="5400" dirty="0" err="1">
                <a:solidFill>
                  <a:schemeClr val="bg1"/>
                </a:solidFill>
              </a:rPr>
              <a:t>aprendizado</a:t>
            </a:r>
            <a:endParaRPr kumimoji="0" lang="en-ZA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Open Sans Regula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1555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BA6F-EC17-4F92-91D3-0AE7C1C7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começou</a:t>
            </a:r>
            <a:r>
              <a:rPr lang="en-US" dirty="0"/>
              <a:t>…</a:t>
            </a:r>
            <a:endParaRPr lang="en-US" dirty="0"/>
          </a:p>
        </p:txBody>
      </p:sp>
      <p:pic>
        <p:nvPicPr>
          <p:cNvPr id="3" name="The Sphere Story - Short_Medium">
            <a:hlinkClick r:id="" action="ppaction://media"/>
            <a:extLst>
              <a:ext uri="{FF2B5EF4-FFF2-40B4-BE49-F238E27FC236}">
                <a16:creationId xmlns:a16="http://schemas.microsoft.com/office/drawing/2014/main" id="{093DFDFC-1B57-42FA-BE57-35699C60C6A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853819"/>
            <a:ext cx="13004800" cy="760969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DFBA6F-EC17-4F92-91D3-0AE7C1C761A6}"/>
              </a:ext>
            </a:extLst>
          </p:cNvPr>
          <p:cNvSpPr txBox="1">
            <a:spLocks/>
          </p:cNvSpPr>
          <p:nvPr/>
        </p:nvSpPr>
        <p:spPr>
          <a:xfrm>
            <a:off x="294519" y="49158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0" marR="0" indent="0" algn="ctr" defTabSz="58422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00B297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 hangingPunct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600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DC7BCCD0-56FC-450F-8815-3F7469B6BD41"/>
  <p:tag name="ISPRING_CMI5_LAUNCH_METHOD" val="any window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SCORM_RATE_SLIDES" val="0"/>
  <p:tag name="ISPRING_SCORM_PASSING_SCORE" val="0.000000"/>
  <p:tag name="ISPRING_CURRENT_PLAYER_ID" val="universal"/>
  <p:tag name="ISPRING_PRESENTATION_TITLE" val="Module 3 - What is Sphere (part 1)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Pb\u0000\uFFFD{A292481A-DB60-46FD-A840-EB68E21978DA}&quot;,&quot;C:\\Users\\Kudzai\\Desktop\\CHA_ELearningScormFiles\\EN&quot;]]"/>
  <p:tag name="ISPRING_SCORM_RATE_QUIZZES" val="0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CFDDD0A-46AD-4072-8266-EA9F4A39E4B5}:4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B9CC6B5-E44D-4EBC-B94E-08E5A4D31092}:40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9A30EB8-F0F8-4F07-B296-00949746E2C6}:403"/>
</p:tagLst>
</file>

<file path=ppt/theme/theme1.xml><?xml version="1.0" encoding="utf-8"?>
<a:theme xmlns:a="http://schemas.openxmlformats.org/drawingml/2006/main" name="1_White">
  <a:themeElements>
    <a:clrScheme name="White">
      <a:dk1>
        <a:srgbClr val="FFFFFF"/>
      </a:dk1>
      <a:lt1>
        <a:srgbClr val="A5A5A5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58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White">
  <a:themeElements>
    <a:clrScheme name="White">
      <a:dk1>
        <a:srgbClr val="FFFFFF"/>
      </a:dk1>
      <a:lt1>
        <a:srgbClr val="A5A5A5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58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585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5A5A5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304</Words>
  <Application>Microsoft Office PowerPoint</Application>
  <PresentationFormat>Custom</PresentationFormat>
  <Paragraphs>22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Helvetica Neue</vt:lpstr>
      <vt:lpstr>Open Sans</vt:lpstr>
      <vt:lpstr>Open Sans Bold</vt:lpstr>
      <vt:lpstr>Open Sans Light</vt:lpstr>
      <vt:lpstr>Open Sans Regular</vt:lpstr>
      <vt:lpstr>1_White</vt:lpstr>
      <vt:lpstr>2_White</vt:lpstr>
      <vt:lpstr>Módulo 3:  O que é Sphere? - O Manual</vt:lpstr>
      <vt:lpstr>PowerPoint Presentation</vt:lpstr>
      <vt:lpstr>Como tudo começou…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3 - What is Sphere (part 1)</dc:title>
  <dc:creator>Tristan Hale</dc:creator>
  <cp:lastModifiedBy>Kudzai</cp:lastModifiedBy>
  <cp:revision>58</cp:revision>
  <dcterms:created xsi:type="dcterms:W3CDTF">2018-11-13T08:32:28Z</dcterms:created>
  <dcterms:modified xsi:type="dcterms:W3CDTF">2021-09-22T22:30:27Z</dcterms:modified>
</cp:coreProperties>
</file>